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7" r:id="rId4"/>
    <p:sldId id="258" r:id="rId5"/>
    <p:sldId id="266"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885"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96F6F85-26DA-4226-A185-7AB430B4F819}" type="datetimeFigureOut">
              <a:rPr lang="en-US" smtClean="0"/>
              <a:t>6/21/2020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FBB580-5B75-4397-A43D-F29C508C87A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96F6F85-26DA-4226-A185-7AB430B4F819}" type="datetimeFigureOut">
              <a:rPr lang="en-US" smtClean="0"/>
              <a:t>6/21/2020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FBB580-5B75-4397-A43D-F29C508C87A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96F6F85-26DA-4226-A185-7AB430B4F819}" type="datetimeFigureOut">
              <a:rPr lang="en-US" smtClean="0"/>
              <a:t>6/21/2020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FBB580-5B75-4397-A43D-F29C508C87A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96F6F85-26DA-4226-A185-7AB430B4F819}" type="datetimeFigureOut">
              <a:rPr lang="en-US" smtClean="0"/>
              <a:t>6/21/2020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FBB580-5B75-4397-A43D-F29C508C87A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96F6F85-26DA-4226-A185-7AB430B4F819}" type="datetimeFigureOut">
              <a:rPr lang="en-US" smtClean="0"/>
              <a:t>6/21/2020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FBB580-5B75-4397-A43D-F29C508C87A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96F6F85-26DA-4226-A185-7AB430B4F819}" type="datetimeFigureOut">
              <a:rPr lang="en-US" smtClean="0"/>
              <a:t>6/21/2020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FBB580-5B75-4397-A43D-F29C508C87A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96F6F85-26DA-4226-A185-7AB430B4F819}" type="datetimeFigureOut">
              <a:rPr lang="en-US" smtClean="0"/>
              <a:t>6/21/2020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FBB580-5B75-4397-A43D-F29C508C87A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96F6F85-26DA-4226-A185-7AB430B4F819}" type="datetimeFigureOut">
              <a:rPr lang="en-US" smtClean="0"/>
              <a:t>6/21/2020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FBB580-5B75-4397-A43D-F29C508C87A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6F6F85-26DA-4226-A185-7AB430B4F819}" type="datetimeFigureOut">
              <a:rPr lang="en-US" smtClean="0"/>
              <a:t>6/21/2020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FBB580-5B75-4397-A43D-F29C508C87A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96F6F85-26DA-4226-A185-7AB430B4F819}" type="datetimeFigureOut">
              <a:rPr lang="en-US" smtClean="0"/>
              <a:t>6/21/2020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FBB580-5B75-4397-A43D-F29C508C87A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96F6F85-26DA-4226-A185-7AB430B4F819}" type="datetimeFigureOut">
              <a:rPr lang="en-US" smtClean="0"/>
              <a:t>6/21/2020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FBB580-5B75-4397-A43D-F29C508C87A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6F6F85-26DA-4226-A185-7AB430B4F819}" type="datetimeFigureOut">
              <a:rPr lang="en-US" smtClean="0"/>
              <a:t>6/21/2020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FBB580-5B75-4397-A43D-F29C508C87A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Faithful Father</a:t>
            </a:r>
          </a:p>
        </p:txBody>
      </p:sp>
      <p:sp>
        <p:nvSpPr>
          <p:cNvPr id="3" name="Subtitle 2"/>
          <p:cNvSpPr>
            <a:spLocks noGrp="1"/>
          </p:cNvSpPr>
          <p:nvPr>
            <p:ph type="subTitle" idx="1"/>
          </p:nvPr>
        </p:nvSpPr>
        <p:spPr/>
        <p:txBody>
          <a:bodyPr/>
          <a:lstStyle/>
          <a:p>
            <a:r>
              <a:rPr lang="en-US" dirty="0"/>
              <a:t>Luke 15:11-32</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a:t>Ten of our Heavenly Father’s best</a:t>
            </a:r>
          </a:p>
        </p:txBody>
      </p:sp>
      <p:sp>
        <p:nvSpPr>
          <p:cNvPr id="3" name="Content Placeholder 2"/>
          <p:cNvSpPr>
            <a:spLocks noGrp="1"/>
          </p:cNvSpPr>
          <p:nvPr>
            <p:ph idx="1"/>
          </p:nvPr>
        </p:nvSpPr>
        <p:spPr>
          <a:xfrm>
            <a:off x="457200" y="1066800"/>
            <a:ext cx="8229600" cy="5059363"/>
          </a:xfrm>
        </p:spPr>
        <p:txBody>
          <a:bodyPr>
            <a:normAutofit fontScale="70000" lnSpcReduction="20000"/>
          </a:bodyPr>
          <a:lstStyle/>
          <a:p>
            <a:pPr lvl="0">
              <a:buNone/>
            </a:pPr>
            <a:r>
              <a:rPr lang="en-US" dirty="0"/>
              <a:t>His patience and kindness never runs out (Psalm 103:17; Psalm 106:1)</a:t>
            </a:r>
          </a:p>
          <a:p>
            <a:pPr lvl="0">
              <a:buNone/>
            </a:pPr>
            <a:r>
              <a:rPr lang="en-US" dirty="0"/>
              <a:t>He is approachable (Hebrews 4:16; Psalm 121:3)</a:t>
            </a:r>
          </a:p>
          <a:p>
            <a:pPr lvl="0">
              <a:buNone/>
            </a:pPr>
            <a:r>
              <a:rPr lang="en-US" dirty="0"/>
              <a:t>You will never have to earn His love (Romans 5:8)</a:t>
            </a:r>
          </a:p>
          <a:p>
            <a:pPr lvl="0">
              <a:buNone/>
            </a:pPr>
            <a:r>
              <a:rPr lang="en-US" dirty="0"/>
              <a:t>You will never blow it enough to lose His love (Romans 8:38-39)</a:t>
            </a:r>
          </a:p>
          <a:p>
            <a:pPr lvl="0">
              <a:buNone/>
            </a:pPr>
            <a:r>
              <a:rPr lang="en-US" dirty="0"/>
              <a:t>He has your very best in mind (Romans 8:32; Matthew 7:11)</a:t>
            </a:r>
          </a:p>
          <a:p>
            <a:pPr lvl="0">
              <a:buNone/>
            </a:pPr>
            <a:r>
              <a:rPr lang="en-US" dirty="0"/>
              <a:t>He loves you enough to discipline you (Proverbs 3:11-12; 24)</a:t>
            </a:r>
          </a:p>
          <a:p>
            <a:pPr lvl="0">
              <a:buNone/>
            </a:pPr>
            <a:r>
              <a:rPr lang="en-US" dirty="0"/>
              <a:t>His timing is perfect (Psalm 84:11)</a:t>
            </a:r>
          </a:p>
          <a:p>
            <a:pPr lvl="0">
              <a:buNone/>
            </a:pPr>
            <a:r>
              <a:rPr lang="en-US" dirty="0"/>
              <a:t>He gives wisdom generously (James 1:5)</a:t>
            </a:r>
          </a:p>
          <a:p>
            <a:pPr lvl="0">
              <a:buNone/>
            </a:pPr>
            <a:r>
              <a:rPr lang="en-US" dirty="0"/>
              <a:t>He lets you make your own choices (Romans 8:28)</a:t>
            </a:r>
          </a:p>
          <a:p>
            <a:pPr lvl="0">
              <a:buNone/>
            </a:pPr>
            <a:r>
              <a:rPr lang="en-US" dirty="0"/>
              <a:t>He knows you intimately (Psalm 139)</a:t>
            </a:r>
          </a:p>
          <a:p>
            <a:pPr lvl="0">
              <a:buNone/>
            </a:pPr>
            <a:endParaRPr lang="en-US" dirty="0"/>
          </a:p>
          <a:p>
            <a:pPr lvl="0">
              <a:buNone/>
            </a:pPr>
            <a:r>
              <a:rPr lang="en-US" dirty="0"/>
              <a:t>List compiled </a:t>
            </a:r>
            <a:r>
              <a:rPr lang="en-US"/>
              <a:t>by crosswalk.com</a:t>
            </a:r>
            <a:endParaRPr lang="en-US" dirty="0"/>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a:t>Prodigal’s and Older Brothers</a:t>
            </a:r>
          </a:p>
        </p:txBody>
      </p:sp>
      <p:sp>
        <p:nvSpPr>
          <p:cNvPr id="3" name="Content Placeholder 2"/>
          <p:cNvSpPr>
            <a:spLocks noGrp="1"/>
          </p:cNvSpPr>
          <p:nvPr>
            <p:ph idx="1"/>
          </p:nvPr>
        </p:nvSpPr>
        <p:spPr>
          <a:xfrm>
            <a:off x="457200" y="1066800"/>
            <a:ext cx="8229600" cy="5059363"/>
          </a:xfrm>
        </p:spPr>
        <p:txBody>
          <a:bodyPr/>
          <a:lstStyle/>
          <a:p>
            <a:pPr>
              <a:buNone/>
            </a:pPr>
            <a:r>
              <a:rPr lang="en-US" dirty="0"/>
              <a:t>“</a:t>
            </a:r>
            <a:r>
              <a:rPr lang="en-US" i="1" dirty="0"/>
              <a:t>Now the tax collectors and “sinners” were all gathering around to hear him. But the Pharisees and the teachers of the law muttered, “This man welcomes sinners and eats with them.”</a:t>
            </a:r>
            <a:r>
              <a:rPr lang="en-US" dirty="0"/>
              <a:t>” (Luke 15:1–2, NIV84) </a:t>
            </a: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a:t>The Story</a:t>
            </a:r>
          </a:p>
        </p:txBody>
      </p:sp>
      <p:sp>
        <p:nvSpPr>
          <p:cNvPr id="3" name="Content Placeholder 2"/>
          <p:cNvSpPr>
            <a:spLocks noGrp="1"/>
          </p:cNvSpPr>
          <p:nvPr>
            <p:ph idx="1"/>
          </p:nvPr>
        </p:nvSpPr>
        <p:spPr>
          <a:xfrm>
            <a:off x="457200" y="1066800"/>
            <a:ext cx="8229600" cy="5059363"/>
          </a:xfrm>
        </p:spPr>
        <p:txBody>
          <a:bodyPr>
            <a:normAutofit fontScale="47500" lnSpcReduction="20000"/>
          </a:bodyPr>
          <a:lstStyle/>
          <a:p>
            <a:pPr>
              <a:buNone/>
            </a:pPr>
            <a:r>
              <a:rPr lang="en-US" dirty="0"/>
              <a:t>“</a:t>
            </a:r>
            <a:r>
              <a:rPr lang="en-US" i="1" dirty="0"/>
              <a:t>Jesus continued: “There was a man who had two sons. The younger one said to his father, ‘Father, give me my share of the estate.’ So he divided his property between them. “Not long after that, the younger son got together all he had, set off for a distant country and there squandered his wealth in wild living. After he had spent everything, there was a severe famine in that whole country, and he began to be in need. So he went and hired himself out to a citizen of that country, who sent him to his fields to feed pigs. He longed to fill his stomach with the pods that the pigs were eating, but no one gave him anything. “When he came to his senses, he said, ‘How many of my father’s hired men have food to spare, and here I am starving to death! I will set out and go back to my father and say to him: Father, I have sinned against heaven and against you. I am no longer worthy to be called your son; make me like one of your hired men.’ So he got up and went to his father. “But while he was still a long way off, his father saw him and was filled with compassion for him; he ran to his son, threw his arms around him and kissed him. “The son said to him, ‘Father, I have sinned against heaven and against you. I am no longer worthy to be called your son.’ “But the father said to his servants, ‘Quick! Bring the best robe and put it on him. Put a ring on his finger and sandals on his feet. Bring the fattened calf and kill it. Let’s have a feast and celebrate. For this son of mine was dead and is alive again; he was lost and is found.’ So they began to celebrate. “Meanwhile, the older son was in the field. When he came near the house, he heard music and dancing. So he called one of the servants and asked him what was going on. ‘Your brother has come,’ he replied, ‘and your father has killed the fattened calf because he has him back safe and sound.’ “The older brother became angry and refused to go in. So his father went out and pleaded with him. But he answered his father, ‘Look! All these years I’ve been slaving for you and never disobeyed your orders. Yet you never gave me even a young goat so I could celebrate with my friends. But when this son of yours who has squandered your property with prostitutes comes home, you kill the fattened calf for him!’ “ ‘My son,’ the father said, ‘you are always with me, and everything I have is yours. But we had to celebrate and be glad, because this brother of yours was dead and is alive again; he was lost and is found.’ ”</a:t>
            </a:r>
            <a:r>
              <a:rPr lang="en-US" dirty="0"/>
              <a:t>” (Luke 15:11–32, NIV84) </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A339D-9140-4CE4-A66D-F53D89A726E1}"/>
              </a:ext>
            </a:extLst>
          </p:cNvPr>
          <p:cNvSpPr>
            <a:spLocks noGrp="1"/>
          </p:cNvSpPr>
          <p:nvPr>
            <p:ph type="title"/>
          </p:nvPr>
        </p:nvSpPr>
        <p:spPr>
          <a:xfrm>
            <a:off x="457200" y="274638"/>
            <a:ext cx="8229600" cy="639762"/>
          </a:xfrm>
        </p:spPr>
        <p:txBody>
          <a:bodyPr>
            <a:normAutofit fontScale="90000"/>
          </a:bodyPr>
          <a:lstStyle/>
          <a:p>
            <a:r>
              <a:rPr lang="en-US" dirty="0"/>
              <a:t>Which are You?</a:t>
            </a:r>
          </a:p>
        </p:txBody>
      </p:sp>
      <p:sp>
        <p:nvSpPr>
          <p:cNvPr id="3" name="Content Placeholder 2">
            <a:extLst>
              <a:ext uri="{FF2B5EF4-FFF2-40B4-BE49-F238E27FC236}">
                <a16:creationId xmlns:a16="http://schemas.microsoft.com/office/drawing/2014/main" id="{662F17A1-54CA-41F5-B21C-E2145C45232A}"/>
              </a:ext>
            </a:extLst>
          </p:cNvPr>
          <p:cNvSpPr>
            <a:spLocks noGrp="1"/>
          </p:cNvSpPr>
          <p:nvPr>
            <p:ph idx="1"/>
          </p:nvPr>
        </p:nvSpPr>
        <p:spPr>
          <a:xfrm>
            <a:off x="457200" y="1066800"/>
            <a:ext cx="8229600" cy="5059363"/>
          </a:xfrm>
        </p:spPr>
        <p:txBody>
          <a:bodyPr/>
          <a:lstStyle/>
          <a:p>
            <a:pPr marL="0" indent="0">
              <a:buNone/>
            </a:pPr>
            <a:r>
              <a:rPr lang="en-US" dirty="0"/>
              <a:t>Prodigal Son?</a:t>
            </a:r>
          </a:p>
          <a:p>
            <a:pPr marL="0" indent="0">
              <a:buNone/>
            </a:pPr>
            <a:endParaRPr lang="en-US" dirty="0"/>
          </a:p>
          <a:p>
            <a:pPr marL="0" indent="0">
              <a:buNone/>
            </a:pPr>
            <a:r>
              <a:rPr lang="en-US" dirty="0"/>
              <a:t>The proud, deserving older brother?</a:t>
            </a:r>
          </a:p>
          <a:p>
            <a:pPr marL="0" indent="0">
              <a:buNone/>
            </a:pPr>
            <a:endParaRPr lang="en-US" dirty="0"/>
          </a:p>
          <a:p>
            <a:pPr marL="0" indent="0">
              <a:buNone/>
            </a:pPr>
            <a:r>
              <a:rPr lang="en-US" dirty="0"/>
              <a:t>Sometimes a little of both?</a:t>
            </a:r>
          </a:p>
          <a:p>
            <a:pPr marL="0" indent="0">
              <a:buNone/>
            </a:pPr>
            <a:endParaRPr lang="en-US" dirty="0"/>
          </a:p>
          <a:p>
            <a:pPr marL="0" indent="0">
              <a:buNone/>
            </a:pPr>
            <a:r>
              <a:rPr lang="en-US" dirty="0"/>
              <a:t>Rest and trust in the Faithfulness of </a:t>
            </a:r>
            <a:r>
              <a:rPr lang="en-US"/>
              <a:t>the Father!</a:t>
            </a:r>
            <a:endParaRPr lang="en-US" dirty="0"/>
          </a:p>
          <a:p>
            <a:pPr marL="0" indent="0">
              <a:buNone/>
            </a:pPr>
            <a:endParaRPr lang="en-US" dirty="0"/>
          </a:p>
        </p:txBody>
      </p:sp>
    </p:spTree>
    <p:extLst>
      <p:ext uri="{BB962C8B-B14F-4D97-AF65-F5344CB8AC3E}">
        <p14:creationId xmlns:p14="http://schemas.microsoft.com/office/powerpoint/2010/main" val="33108352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790</Words>
  <Application>Microsoft Office PowerPoint</Application>
  <PresentationFormat>On-screen Show (4:3)</PresentationFormat>
  <Paragraphs>27</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The Faithful Father</vt:lpstr>
      <vt:lpstr>Ten of our Heavenly Father’s best</vt:lpstr>
      <vt:lpstr>Prodigal’s and Older Brothers</vt:lpstr>
      <vt:lpstr>The Story</vt:lpstr>
      <vt:lpstr>Which are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Faithful Father</dc:title>
  <dc:creator>anthony</dc:creator>
  <cp:lastModifiedBy>Anthony Cathey</cp:lastModifiedBy>
  <cp:revision>2</cp:revision>
  <dcterms:created xsi:type="dcterms:W3CDTF">2020-06-21T14:03:31Z</dcterms:created>
  <dcterms:modified xsi:type="dcterms:W3CDTF">2020-06-21T16:47:38Z</dcterms:modified>
</cp:coreProperties>
</file>